
<file path=[Content_Types].xml><?xml version="1.0" encoding="utf-8"?>
<Types xmlns="http://schemas.openxmlformats.org/package/2006/content-types">
  <Override PartName="/ppt/slides/slide3.xml" ContentType="application/vnd.openxmlformats-officedocument.presentationml.slide+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4.xml" ContentType="application/vnd.openxmlformats-officedocument.presentationml.slideLayout+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0" r:id="rId3"/>
    <p:sldId id="257" r:id="rId4"/>
    <p:sldId id="261" r:id="rId5"/>
    <p:sldId id="258" r:id="rId6"/>
    <p:sldId id="262" r:id="rId7"/>
    <p:sldId id="259" r:id="rId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7" d="100"/>
          <a:sy n="107" d="100"/>
        </p:scale>
        <p:origin x="-928"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1F6D013E-C80D-694D-A0EC-36187A587D09}" type="datetimeFigureOut">
              <a:rPr lang="ja-JP" altLang="en-US" smtClean="0"/>
              <a:pPr/>
              <a:t>12.11.17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39B1B42-1C13-C44C-BF12-0E2394317D7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D013E-C80D-694D-A0EC-36187A587D09}" type="datetimeFigureOut">
              <a:rPr lang="ja-JP" altLang="en-US" smtClean="0"/>
              <a:pPr/>
              <a:t>12.11.17</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B1B42-1C13-C44C-BF12-0E2394317D7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ICT</a:t>
            </a:r>
            <a:r>
              <a:rPr lang="ja-JP" altLang="en-US" dirty="0" smtClean="0"/>
              <a:t>を生かした社会デザインと人材育成</a:t>
            </a:r>
            <a:endParaRPr lang="ja-JP" altLang="en-US" dirty="0"/>
          </a:p>
        </p:txBody>
      </p:sp>
      <p:sp>
        <p:nvSpPr>
          <p:cNvPr id="3" name="サブタイトル 2"/>
          <p:cNvSpPr>
            <a:spLocks noGrp="1"/>
          </p:cNvSpPr>
          <p:nvPr>
            <p:ph type="subTitle" idx="1"/>
          </p:nvPr>
        </p:nvSpPr>
        <p:spPr/>
        <p:txBody>
          <a:bodyPr/>
          <a:lstStyle/>
          <a:p>
            <a:r>
              <a:rPr lang="ja-JP" altLang="en-US" dirty="0" smtClean="0"/>
              <a:t>情報ネットワーク社会基盤分科会</a:t>
            </a:r>
            <a:endParaRPr lang="en-US" altLang="ja-JP" dirty="0" smtClean="0"/>
          </a:p>
          <a:p>
            <a:r>
              <a:rPr lang="ja-JP" altLang="en-US" dirty="0" smtClean="0"/>
              <a:t>パネルコーディネータ</a:t>
            </a:r>
            <a:endParaRPr lang="en-US" altLang="ja-JP" dirty="0" smtClean="0"/>
          </a:p>
          <a:p>
            <a:r>
              <a:rPr lang="ja-JP" altLang="en-US" dirty="0" smtClean="0"/>
              <a:t>下條真司</a:t>
            </a:r>
            <a:endParaRPr lang="ja-JP" altLang="en-US" dirty="0"/>
          </a:p>
        </p:txBody>
      </p:sp>
      <p:sp>
        <p:nvSpPr>
          <p:cNvPr id="4" name="テキスト ボックス 3"/>
          <p:cNvSpPr txBox="1"/>
          <p:nvPr/>
        </p:nvSpPr>
        <p:spPr>
          <a:xfrm>
            <a:off x="3566044" y="5454134"/>
            <a:ext cx="2287806" cy="584776"/>
          </a:xfrm>
          <a:prstGeom prst="rect">
            <a:avLst/>
          </a:prstGeom>
          <a:noFill/>
        </p:spPr>
        <p:txBody>
          <a:bodyPr wrap="none" rtlCol="0">
            <a:spAutoFit/>
          </a:bodyPr>
          <a:lstStyle/>
          <a:p>
            <a:r>
              <a:rPr lang="en-US" altLang="ja-JP" sz="3200" dirty="0"/>
              <a:t>t</a:t>
            </a:r>
            <a:r>
              <a:rPr kumimoji="1" lang="en-US" altLang="ja-JP" sz="3200" dirty="0" smtClean="0"/>
              <a:t>witter: #</a:t>
            </a:r>
            <a:r>
              <a:rPr kumimoji="1" lang="en-US" altLang="ja-JP" sz="3200" dirty="0" err="1" smtClean="0"/>
              <a:t>scjf</a:t>
            </a:r>
            <a:endParaRPr kumimoji="1" lang="ja-JP"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本日のネットワーク</a:t>
            </a:r>
            <a:endParaRPr lang="ja-JP" altLang="en-US" dirty="0"/>
          </a:p>
        </p:txBody>
      </p:sp>
      <p:sp>
        <p:nvSpPr>
          <p:cNvPr id="3" name="コンテンツ プレースホルダ 2"/>
          <p:cNvSpPr>
            <a:spLocks noGrp="1"/>
          </p:cNvSpPr>
          <p:nvPr>
            <p:ph idx="1"/>
          </p:nvPr>
        </p:nvSpPr>
        <p:spPr>
          <a:xfrm>
            <a:off x="1750980" y="2190048"/>
            <a:ext cx="5952354" cy="2314687"/>
          </a:xfrm>
        </p:spPr>
        <p:txBody>
          <a:bodyPr>
            <a:normAutofit lnSpcReduction="10000"/>
          </a:bodyPr>
          <a:lstStyle/>
          <a:p>
            <a:pPr>
              <a:buNone/>
            </a:pPr>
            <a:r>
              <a:rPr lang="en-US" altLang="ja-JP" dirty="0" smtClean="0"/>
              <a:t>SSID: </a:t>
            </a:r>
            <a:r>
              <a:rPr lang="en-US" altLang="ja-JP" dirty="0" err="1" smtClean="0"/>
              <a:t>scjrnw</a:t>
            </a:r>
            <a:endParaRPr lang="en-US" altLang="ja-JP" dirty="0" smtClean="0"/>
          </a:p>
          <a:p>
            <a:pPr>
              <a:buNone/>
            </a:pPr>
            <a:r>
              <a:rPr lang="en-US" altLang="ja-JP" dirty="0" smtClean="0"/>
              <a:t>WPA2-PSK Personal: </a:t>
            </a:r>
            <a:r>
              <a:rPr lang="en-US" altLang="ja-JP" dirty="0" err="1" smtClean="0"/>
              <a:t>xnffxcsm</a:t>
            </a:r>
            <a:endParaRPr lang="en-US" altLang="ja-JP" dirty="0" smtClean="0"/>
          </a:p>
          <a:p>
            <a:pPr>
              <a:buNone/>
            </a:pPr>
            <a:endParaRPr lang="en-US" altLang="ja-JP" dirty="0" smtClean="0"/>
          </a:p>
          <a:p>
            <a:pPr>
              <a:buNone/>
            </a:pPr>
            <a:r>
              <a:rPr lang="en-US" altLang="ja-JP" dirty="0" smtClean="0"/>
              <a:t>twitter: #</a:t>
            </a:r>
            <a:r>
              <a:rPr lang="en-US" altLang="ja-JP" dirty="0" err="1" smtClean="0"/>
              <a:t>scjf</a:t>
            </a:r>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ねらい</a:t>
            </a:r>
            <a:endParaRPr lang="ja-JP" altLang="en-US" dirty="0"/>
          </a:p>
        </p:txBody>
      </p:sp>
      <p:sp>
        <p:nvSpPr>
          <p:cNvPr id="4" name="テキスト ボックス 3"/>
          <p:cNvSpPr txBox="1"/>
          <p:nvPr/>
        </p:nvSpPr>
        <p:spPr>
          <a:xfrm>
            <a:off x="166174" y="1260618"/>
            <a:ext cx="8686800" cy="4832093"/>
          </a:xfrm>
          <a:prstGeom prst="rect">
            <a:avLst/>
          </a:prstGeom>
          <a:noFill/>
        </p:spPr>
        <p:txBody>
          <a:bodyPr wrap="square" rtlCol="0">
            <a:spAutoFit/>
          </a:bodyPr>
          <a:lstStyle/>
          <a:p>
            <a:r>
              <a:rPr lang="ja-JP" altLang="en-US" sz="2800" dirty="0">
                <a:latin typeface="+mj-ea"/>
                <a:ea typeface="+mj-ea"/>
              </a:rPr>
              <a:t>世界的にも類のないブロードバンドやスマートフォンなどの</a:t>
            </a:r>
            <a:r>
              <a:rPr lang="en-US" altLang="ja-JP" sz="2800" dirty="0">
                <a:latin typeface="+mj-ea"/>
                <a:ea typeface="+mj-ea"/>
              </a:rPr>
              <a:t>ICT </a:t>
            </a:r>
            <a:r>
              <a:rPr lang="ja-JP" altLang="en-US" sz="2800" dirty="0">
                <a:latin typeface="+mj-ea"/>
                <a:ea typeface="+mj-ea"/>
              </a:rPr>
              <a:t>インフラが日本には存在するが、</a:t>
            </a:r>
            <a:r>
              <a:rPr lang="ja-JP" altLang="en-US" sz="2800" dirty="0" smtClean="0">
                <a:latin typeface="+mj-ea"/>
                <a:ea typeface="+mj-ea"/>
              </a:rPr>
              <a:t>その有効</a:t>
            </a:r>
            <a:r>
              <a:rPr lang="ja-JP" altLang="en-US" sz="2800" dirty="0">
                <a:latin typeface="+mj-ea"/>
                <a:ea typeface="+mj-ea"/>
              </a:rPr>
              <a:t>な活用や新しい成長産業の創出が行われていない。また、新たなサービスが生み出す</a:t>
            </a:r>
            <a:r>
              <a:rPr lang="ja-JP" altLang="en-US" sz="2800" dirty="0" smtClean="0">
                <a:latin typeface="+mj-ea"/>
                <a:ea typeface="+mj-ea"/>
              </a:rPr>
              <a:t>プライバシー</a:t>
            </a:r>
            <a:r>
              <a:rPr lang="ja-JP" altLang="en-US" sz="2800" dirty="0">
                <a:latin typeface="+mj-ea"/>
                <a:ea typeface="+mj-ea"/>
              </a:rPr>
              <a:t>やセキュリティ、情報漏洩などのこれまでの枠ではとらえられない社会的な問題も生まれている。</a:t>
            </a:r>
          </a:p>
          <a:p>
            <a:r>
              <a:rPr lang="en-US" altLang="ja-JP" sz="2800" dirty="0">
                <a:latin typeface="+mj-ea"/>
                <a:ea typeface="+mj-ea"/>
              </a:rPr>
              <a:t>ICT </a:t>
            </a:r>
            <a:r>
              <a:rPr lang="ja-JP" altLang="en-US" sz="2800" dirty="0">
                <a:latin typeface="+mj-ea"/>
                <a:ea typeface="+mj-ea"/>
              </a:rPr>
              <a:t>による新たなイノベーション創出のためには幅広い分野の知恵を集めた新しい法や社会規範</a:t>
            </a:r>
            <a:r>
              <a:rPr lang="ja-JP" altLang="en-US" sz="2800" dirty="0" smtClean="0">
                <a:latin typeface="+mj-ea"/>
                <a:ea typeface="+mj-ea"/>
              </a:rPr>
              <a:t>などの</a:t>
            </a:r>
            <a:r>
              <a:rPr lang="ja-JP" altLang="en-US" sz="2800" dirty="0">
                <a:latin typeface="+mj-ea"/>
                <a:ea typeface="+mj-ea"/>
              </a:rPr>
              <a:t>社会デザインが必要である。このフォーラムでは</a:t>
            </a:r>
            <a:r>
              <a:rPr lang="en-US" altLang="ja-JP" sz="2800" dirty="0">
                <a:latin typeface="+mj-ea"/>
                <a:ea typeface="+mj-ea"/>
              </a:rPr>
              <a:t>ICT</a:t>
            </a:r>
            <a:r>
              <a:rPr lang="ja-JP" altLang="en-US" sz="2800" dirty="0">
                <a:latin typeface="+mj-ea"/>
                <a:ea typeface="+mj-ea"/>
              </a:rPr>
              <a:t>にまつわる新たな社会デザインのあり方と</a:t>
            </a:r>
            <a:r>
              <a:rPr lang="ja-JP" altLang="en-US" sz="2800" dirty="0" smtClean="0">
                <a:latin typeface="+mj-ea"/>
                <a:ea typeface="+mj-ea"/>
              </a:rPr>
              <a:t>人材育成</a:t>
            </a:r>
            <a:r>
              <a:rPr lang="ja-JP" altLang="en-US" sz="2800" dirty="0">
                <a:latin typeface="+mj-ea"/>
                <a:ea typeface="+mj-ea"/>
              </a:rPr>
              <a:t>について議論を行なう。</a:t>
            </a:r>
            <a:endParaRPr kumimoji="1" lang="ja-JP" altLang="en-US" sz="2800" dirty="0">
              <a:latin typeface="+mj-ea"/>
              <a:ea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パネリスト</a:t>
            </a:r>
            <a:endParaRPr lang="ja-JP" altLang="en-US" dirty="0"/>
          </a:p>
        </p:txBody>
      </p:sp>
      <p:sp>
        <p:nvSpPr>
          <p:cNvPr id="3" name="コンテンツ プレースホルダ 2"/>
          <p:cNvSpPr>
            <a:spLocks noGrp="1"/>
          </p:cNvSpPr>
          <p:nvPr>
            <p:ph idx="1"/>
          </p:nvPr>
        </p:nvSpPr>
        <p:spPr/>
        <p:txBody>
          <a:bodyPr/>
          <a:lstStyle/>
          <a:p>
            <a:r>
              <a:rPr lang="ja-JP" altLang="en-US" dirty="0" smtClean="0"/>
              <a:t>林紘一郎（情報セキュリティ大学院大学教授</a:t>
            </a:r>
            <a:r>
              <a:rPr lang="en-US" dirty="0" smtClean="0"/>
              <a:t>(</a:t>
            </a:r>
            <a:r>
              <a:rPr lang="ja-JP" altLang="en-US" dirty="0" smtClean="0"/>
              <a:t>前学長</a:t>
            </a:r>
            <a:r>
              <a:rPr lang="en-US" dirty="0" smtClean="0"/>
              <a:t>)</a:t>
            </a:r>
            <a:r>
              <a:rPr lang="ja-JP" altLang="en-US" smtClean="0"/>
              <a:t>）</a:t>
            </a:r>
          </a:p>
          <a:p>
            <a:r>
              <a:rPr lang="ja-JP" altLang="en-US" smtClean="0"/>
              <a:t>山口</a:t>
            </a:r>
            <a:r>
              <a:rPr lang="ja-JP" altLang="en-US" dirty="0"/>
              <a:t>　英（奈良先端科学技術大学院大学 教授）</a:t>
            </a:r>
            <a:endParaRPr lang="ja-JP" altLang="en-US" dirty="0" smtClean="0"/>
          </a:p>
          <a:p>
            <a:r>
              <a:rPr lang="ja-JP" altLang="en-US" dirty="0" smtClean="0"/>
              <a:t>江崎</a:t>
            </a:r>
            <a:r>
              <a:rPr lang="ja-JP" altLang="en-US" dirty="0"/>
              <a:t>　浩（日本学術会議連携会員、東京大学大学院情報理工学系研究科 教授）</a:t>
            </a:r>
            <a:endParaRPr lang="ja-JP" altLang="en-US" dirty="0" smtClean="0"/>
          </a:p>
          <a:p>
            <a:r>
              <a:rPr lang="ja-JP" altLang="en-US" dirty="0" smtClean="0"/>
              <a:t>岡村</a:t>
            </a:r>
            <a:r>
              <a:rPr lang="ja-JP" altLang="en-US" dirty="0"/>
              <a:t>久道（弁護士、英知法律事務所所長、国立情報学研究所客員教授）</a:t>
            </a:r>
          </a:p>
          <a:p>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トピック</a:t>
            </a:r>
            <a:endParaRPr lang="ja-JP" altLang="en-US" dirty="0"/>
          </a:p>
        </p:txBody>
      </p:sp>
      <p:sp>
        <p:nvSpPr>
          <p:cNvPr id="3" name="コンテンツ プレースホルダ 2"/>
          <p:cNvSpPr>
            <a:spLocks noGrp="1"/>
          </p:cNvSpPr>
          <p:nvPr>
            <p:ph idx="1"/>
          </p:nvPr>
        </p:nvSpPr>
        <p:spPr/>
        <p:txBody>
          <a:bodyPr>
            <a:normAutofit fontScale="62500" lnSpcReduction="20000"/>
          </a:bodyPr>
          <a:lstStyle/>
          <a:p>
            <a:r>
              <a:rPr lang="ja-JP" altLang="en-US" dirty="0" smtClean="0"/>
              <a:t>今の話</a:t>
            </a:r>
            <a:endParaRPr lang="en-US" altLang="ja-JP" dirty="0" smtClean="0"/>
          </a:p>
          <a:p>
            <a:pPr lvl="1"/>
            <a:r>
              <a:rPr lang="ja-JP" altLang="en-US" dirty="0" smtClean="0"/>
              <a:t>成長、イノベーションと安心・安全をバランスさせる社会デザインは可能か？</a:t>
            </a:r>
            <a:endParaRPr lang="en-US" altLang="ja-JP" dirty="0" smtClean="0"/>
          </a:p>
          <a:p>
            <a:pPr lvl="1"/>
            <a:r>
              <a:rPr lang="ja-JP" altLang="en-US" dirty="0" smtClean="0"/>
              <a:t>現状の問題点は</a:t>
            </a:r>
            <a:endParaRPr lang="en-US" altLang="ja-JP" dirty="0" smtClean="0"/>
          </a:p>
          <a:p>
            <a:r>
              <a:rPr lang="ja-JP" altLang="en-US" dirty="0" smtClean="0"/>
              <a:t>今後の話</a:t>
            </a:r>
            <a:endParaRPr lang="en-US" altLang="ja-JP" dirty="0" smtClean="0"/>
          </a:p>
          <a:p>
            <a:pPr lvl="1"/>
            <a:r>
              <a:rPr lang="en-US" altLang="ja-JP" dirty="0" smtClean="0"/>
              <a:t>ICT</a:t>
            </a:r>
            <a:r>
              <a:rPr lang="ja-JP" altLang="en-US" dirty="0" smtClean="0"/>
              <a:t>技術者、研究者と法、経済、経営の研究者の学際的フォーラムは可能か？</a:t>
            </a:r>
            <a:endParaRPr lang="en-US" altLang="ja-JP" dirty="0" smtClean="0"/>
          </a:p>
          <a:p>
            <a:pPr lvl="1"/>
            <a:r>
              <a:rPr lang="ja-JP" altLang="en-US" dirty="0" smtClean="0"/>
              <a:t>社会デザインを行う人材の育成は可能か？</a:t>
            </a:r>
            <a:endParaRPr lang="en-US" altLang="ja-JP" dirty="0" smtClean="0"/>
          </a:p>
          <a:p>
            <a:pPr lvl="2"/>
            <a:r>
              <a:rPr lang="ja-JP" altLang="en-US" dirty="0" smtClean="0"/>
              <a:t>体制</a:t>
            </a:r>
            <a:endParaRPr lang="en-US" altLang="ja-JP" dirty="0" smtClean="0"/>
          </a:p>
          <a:p>
            <a:pPr lvl="2"/>
            <a:r>
              <a:rPr lang="ja-JP" altLang="en-US" dirty="0" smtClean="0"/>
              <a:t>カリキュラム、ダブルメジャー</a:t>
            </a:r>
            <a:endParaRPr lang="en-US" altLang="ja-JP" dirty="0" smtClean="0"/>
          </a:p>
          <a:p>
            <a:pPr lvl="2"/>
            <a:r>
              <a:rPr lang="ja-JP" altLang="en-US" dirty="0" smtClean="0"/>
              <a:t>手法</a:t>
            </a:r>
            <a:endParaRPr lang="en-US" altLang="ja-JP" dirty="0" smtClean="0"/>
          </a:p>
          <a:p>
            <a:pPr lvl="2"/>
            <a:r>
              <a:rPr lang="ja-JP" altLang="en-US" dirty="0" smtClean="0"/>
              <a:t>言葉が違う</a:t>
            </a:r>
            <a:endParaRPr lang="en-US" altLang="ja-JP" dirty="0" smtClean="0"/>
          </a:p>
          <a:p>
            <a:pPr lvl="2"/>
            <a:r>
              <a:rPr lang="ja-JP" altLang="en-US" dirty="0" smtClean="0"/>
              <a:t>産官学の往復</a:t>
            </a:r>
            <a:r>
              <a:rPr lang="en-US" altLang="ja-JP" dirty="0" smtClean="0"/>
              <a:t>(</a:t>
            </a:r>
            <a:r>
              <a:rPr lang="ja-JP" altLang="en-US" dirty="0" smtClean="0"/>
              <a:t>リボルビングドア）、ハイレベル、ローレベル</a:t>
            </a:r>
            <a:endParaRPr lang="en-US" altLang="ja-JP" dirty="0" smtClean="0"/>
          </a:p>
          <a:p>
            <a:pPr lvl="2"/>
            <a:r>
              <a:rPr lang="ja-JP" altLang="en-US" dirty="0" smtClean="0"/>
              <a:t>国際化</a:t>
            </a:r>
            <a:endParaRPr lang="en-US" altLang="ja-JP" dirty="0" smtClean="0"/>
          </a:p>
          <a:p>
            <a:pPr lvl="1"/>
            <a:r>
              <a:rPr lang="ja-JP" altLang="en-US" dirty="0" smtClean="0"/>
              <a:t>大学での自由な環境づくりが可能か？</a:t>
            </a:r>
            <a:endParaRPr lang="en-US" altLang="ja-JP" dirty="0" smtClean="0"/>
          </a:p>
          <a:p>
            <a:pPr lvl="1"/>
            <a:r>
              <a:rPr lang="ja-JP" altLang="en-US" dirty="0" smtClean="0"/>
              <a:t>リスクを取る社会づくりは可能か？</a:t>
            </a:r>
            <a:endParaRPr lang="en-US" altLang="ja-JP" dirty="0" smtClean="0"/>
          </a:p>
          <a:p>
            <a:pPr lvl="1"/>
            <a:r>
              <a:rPr lang="ja-JP" altLang="en-US" dirty="0" smtClean="0"/>
              <a:t>２０％の使い方</a:t>
            </a:r>
            <a:endParaRPr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提言</a:t>
            </a:r>
            <a:endParaRPr lang="ja-JP" altLang="en-US" dirty="0"/>
          </a:p>
        </p:txBody>
      </p:sp>
      <p:sp>
        <p:nvSpPr>
          <p:cNvPr id="3" name="コンテンツ プレースホルダ 2"/>
          <p:cNvSpPr>
            <a:spLocks noGrp="1"/>
          </p:cNvSpPr>
          <p:nvPr>
            <p:ph idx="1"/>
          </p:nvPr>
        </p:nvSpPr>
        <p:spPr/>
        <p:txBody>
          <a:bodyPr>
            <a:normAutofit/>
          </a:bodyPr>
          <a:lstStyle/>
          <a:p>
            <a:r>
              <a:rPr lang="ja-JP" altLang="en-US" dirty="0" smtClean="0"/>
              <a:t>文法経、情報をまたがる「</a:t>
            </a:r>
            <a:r>
              <a:rPr lang="en-US" altLang="ja-JP" dirty="0" smtClean="0"/>
              <a:t>ICT</a:t>
            </a:r>
            <a:r>
              <a:rPr lang="ja-JP" altLang="en-US" dirty="0" smtClean="0"/>
              <a:t>を生かした社会デザイン」の分科会設立、将来的には学会の設立を目指す</a:t>
            </a:r>
            <a:endParaRPr lang="en-US" altLang="ja-JP" dirty="0" smtClean="0"/>
          </a:p>
          <a:p>
            <a:r>
              <a:rPr lang="ja-JP" altLang="en-US" dirty="0" smtClean="0"/>
              <a:t>大学を社会実験の温床に、産官学（の枠を超えた）協同が必須。社会貢献として取り組む。</a:t>
            </a:r>
            <a:endParaRPr lang="en-US" altLang="ja-JP" dirty="0" smtClean="0"/>
          </a:p>
          <a:p>
            <a:r>
              <a:rPr lang="ja-JP" altLang="en-US" dirty="0" smtClean="0"/>
              <a:t>大学におけるダブルメジャーの推進、産官学におけるリボリングドアによるキャリア形成</a:t>
            </a:r>
            <a:endParaRPr lang="en-US" altLang="ja-JP" dirty="0" smtClean="0"/>
          </a:p>
          <a:p>
            <a:r>
              <a:rPr lang="en-US" altLang="ja-JP" dirty="0" smtClean="0"/>
              <a:t>ICT Native</a:t>
            </a:r>
            <a:r>
              <a:rPr lang="ja-JP" altLang="en-US" dirty="0" smtClean="0"/>
              <a:t>な社会</a:t>
            </a:r>
            <a:r>
              <a:rPr lang="ja-JP" altLang="en-US" smtClean="0"/>
              <a:t>に対する市民理解を進める。</a:t>
            </a:r>
            <a:endParaRPr lang="en-US" altLang="ja-JP" smtClean="0"/>
          </a:p>
          <a:p>
            <a:endParaRPr lang="en-US" altLang="ja-JP" dirty="0" smtClean="0"/>
          </a:p>
          <a:p>
            <a:endParaRPr lang="en-US" altLang="ja-JP" dirty="0" smtClean="0"/>
          </a:p>
          <a:p>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他にも</a:t>
            </a:r>
            <a:endParaRPr lang="ja-JP" altLang="en-US" dirty="0"/>
          </a:p>
        </p:txBody>
      </p:sp>
      <p:sp>
        <p:nvSpPr>
          <p:cNvPr id="3" name="コンテンツ プレースホルダ 2"/>
          <p:cNvSpPr>
            <a:spLocks noGrp="1"/>
          </p:cNvSpPr>
          <p:nvPr>
            <p:ph idx="1"/>
          </p:nvPr>
        </p:nvSpPr>
        <p:spPr/>
        <p:txBody>
          <a:bodyPr/>
          <a:lstStyle/>
          <a:p>
            <a:r>
              <a:rPr lang="en-US" altLang="ja-JP" dirty="0" smtClean="0"/>
              <a:t>SOPA, PIPA, </a:t>
            </a:r>
            <a:r>
              <a:rPr lang="ja-JP" altLang="en-US" dirty="0" smtClean="0"/>
              <a:t>ダウンロード法</a:t>
            </a:r>
            <a:endParaRPr lang="en-US" altLang="ja-JP" dirty="0" smtClean="0"/>
          </a:p>
          <a:p>
            <a:r>
              <a:rPr lang="ja-JP" altLang="en-US" dirty="0" smtClean="0"/>
              <a:t>ネットワーク中立性</a:t>
            </a:r>
            <a:endParaRPr lang="en-US" altLang="ja-JP" dirty="0" smtClean="0"/>
          </a:p>
          <a:p>
            <a:r>
              <a:rPr lang="ja-JP" altLang="en-US" dirty="0" smtClean="0"/>
              <a:t>新しい民主主義</a:t>
            </a:r>
            <a:endParaRPr lang="en-US" altLang="ja-JP" dirty="0" smtClean="0"/>
          </a:p>
          <a:p>
            <a:pPr lvl="1"/>
            <a:r>
              <a:rPr lang="en-US" altLang="ja-JP" dirty="0" smtClean="0"/>
              <a:t>Clay </a:t>
            </a:r>
            <a:r>
              <a:rPr lang="en-US" altLang="ja-JP" dirty="0" err="1" smtClean="0"/>
              <a:t>Shirky</a:t>
            </a:r>
            <a:r>
              <a:rPr lang="en-US" altLang="ja-JP" dirty="0" smtClean="0"/>
              <a:t>: How the Internet will (one day) transform government</a:t>
            </a:r>
            <a:endParaRPr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885</TotalTime>
  <Words>420</Words>
  <Application>Microsoft Macintosh PowerPoint</Application>
  <PresentationFormat>画面に合わせる (4:3)</PresentationFormat>
  <Paragraphs>45</Paragraphs>
  <Slides>7</Slides>
  <Notes>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7</vt:i4>
      </vt:variant>
    </vt:vector>
  </HeadingPairs>
  <TitlesOfParts>
    <vt:vector size="8" baseType="lpstr">
      <vt:lpstr>Office テーマ</vt:lpstr>
      <vt:lpstr>ICTを生かした社会デザインと人材育成</vt:lpstr>
      <vt:lpstr>本日のネットワーク</vt:lpstr>
      <vt:lpstr>ねらい</vt:lpstr>
      <vt:lpstr>パネリスト</vt:lpstr>
      <vt:lpstr>トピック</vt:lpstr>
      <vt:lpstr>提言</vt:lpstr>
      <vt:lpstr>他にも</vt:lpstr>
    </vt:vector>
  </TitlesOfParts>
  <Company>情報通信機構</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ICTを生かした社会デザインと人材育成</dc:title>
  <dc:creator>下條 真司</dc:creator>
  <cp:lastModifiedBy>下條 真司</cp:lastModifiedBy>
  <cp:revision>7</cp:revision>
  <dcterms:created xsi:type="dcterms:W3CDTF">2012-11-17T01:30:57Z</dcterms:created>
  <dcterms:modified xsi:type="dcterms:W3CDTF">2012-11-17T01:45:45Z</dcterms:modified>
</cp:coreProperties>
</file>